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335" r:id="rId17"/>
    <p:sldId id="352" r:id="rId18"/>
    <p:sldId id="353" r:id="rId19"/>
    <p:sldId id="354" r:id="rId20"/>
    <p:sldId id="357" r:id="rId21"/>
    <p:sldId id="358" r:id="rId22"/>
    <p:sldId id="361" r:id="rId23"/>
    <p:sldId id="362" r:id="rId24"/>
    <p:sldId id="363" r:id="rId25"/>
    <p:sldId id="365" r:id="rId26"/>
    <p:sldId id="366" r:id="rId27"/>
    <p:sldId id="367" r:id="rId28"/>
    <p:sldId id="369" r:id="rId29"/>
    <p:sldId id="376" r:id="rId30"/>
    <p:sldId id="377" r:id="rId31"/>
    <p:sldId id="385" r:id="rId32"/>
    <p:sldId id="387" r:id="rId33"/>
    <p:sldId id="391" r:id="rId34"/>
    <p:sldId id="378" r:id="rId35"/>
    <p:sldId id="390" r:id="rId36"/>
    <p:sldId id="397" r:id="rId37"/>
    <p:sldId id="392" r:id="rId38"/>
    <p:sldId id="379" r:id="rId39"/>
    <p:sldId id="393" r:id="rId40"/>
    <p:sldId id="394" r:id="rId41"/>
    <p:sldId id="396" r:id="rId42"/>
    <p:sldId id="395" r:id="rId43"/>
    <p:sldId id="380" r:id="rId44"/>
    <p:sldId id="381" r:id="rId45"/>
    <p:sldId id="382" r:id="rId46"/>
    <p:sldId id="38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4444" autoAdjust="0"/>
  </p:normalViewPr>
  <p:slideViewPr>
    <p:cSldViewPr snapToGrid="0" snapToObjects="1">
      <p:cViewPr varScale="1">
        <p:scale>
          <a:sx n="69" d="100"/>
          <a:sy n="69" d="100"/>
        </p:scale>
        <p:origin x="1637" y="77"/>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15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27</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78844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gi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hyperlink" Target="https://en.wikipedia.org/wiki/Flood_fill" TargetMode="Externa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hyperlink" Target="http://www.princeton.edu/" TargetMode="Externa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8" Type="http://schemas.openxmlformats.org/officeDocument/2006/relationships/image" Target="../media/image43.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jp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8"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0.gif"/><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Write classes in Java to implement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Write classes in Java to </a:t>
            </a:r>
            <a:r>
              <a:rPr lang="en-US" sz="2200" dirty="0">
                <a:solidFill>
                  <a:schemeClr val="accent2"/>
                </a:solidFill>
              </a:rPr>
              <a:t>implement</a:t>
            </a:r>
            <a:r>
              <a:rPr lang="en-US" sz="2200" dirty="0"/>
              <a:t>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 i.e., </a:t>
            </a:r>
            <a:r>
              <a:rPr lang="en-GB"/>
              <a:t>all pair-wise precedence </a:t>
            </a:r>
            <a:r>
              <a:rPr lang="en-GB" dirty="0"/>
              <a:t>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sorting is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1: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525963"/>
          </a:xfrm>
        </p:spPr>
        <p:txBody>
          <a:bodyPr>
            <a:normAutofit/>
          </a:bodyPr>
          <a:lstStyle/>
          <a:p>
            <a:r>
              <a:rPr lang="en-GB" dirty="0"/>
              <a:t>Starting from </a:t>
            </a:r>
            <a:r>
              <a:rPr lang="en-US" altLang="zh-CN" dirty="0"/>
              <a:t>node </a:t>
            </a:r>
            <a:r>
              <a:rPr lang="en-GB" dirty="0"/>
              <a:t>5, post-order traversal is “1 3 2 0 5 4”. </a:t>
            </a:r>
          </a:p>
          <a:p>
            <a:r>
              <a:rPr lang="en-GB" dirty="0"/>
              <a:t>Reverse order is “4 5 0 2 3 1”, which is a topological sort.</a:t>
            </a:r>
          </a:p>
          <a:p>
            <a:r>
              <a:rPr lang="en-GB" dirty="0"/>
              <a:t>Starting from </a:t>
            </a:r>
            <a:r>
              <a:rPr lang="en-US" altLang="zh-CN" dirty="0"/>
              <a:t>node </a:t>
            </a:r>
            <a:r>
              <a:rPr lang="en-GB" dirty="0"/>
              <a:t>4, post-order traversal is “0 1 4 3 2 5”. </a:t>
            </a:r>
          </a:p>
          <a:p>
            <a:r>
              <a:rPr lang="en-GB" dirty="0"/>
              <a:t>Reverse order is “5 2 3 4 1 0”, which is another topological sort.</a:t>
            </a:r>
          </a:p>
          <a:p>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lstStyle/>
          <a:p>
            <a:r>
              <a:rPr lang="en-GB" dirty="0"/>
              <a:t>Example 2: Reverse Post-order</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600200"/>
            <a:ext cx="392628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post-order traversal is “I </a:t>
            </a:r>
            <a:r>
              <a:rPr lang="pt-BR" dirty="0"/>
              <a:t>K J F E B G C H D A</a:t>
            </a:r>
            <a:r>
              <a:rPr lang="en-GB" dirty="0"/>
              <a:t>”. </a:t>
            </a:r>
          </a:p>
          <a:p>
            <a:r>
              <a:rPr lang="en-GB" dirty="0"/>
              <a:t>Reverse order is “</a:t>
            </a:r>
            <a:r>
              <a:rPr lang="pt-BR" dirty="0"/>
              <a:t>A D H C G B E F J K I</a:t>
            </a:r>
            <a:r>
              <a:rPr lang="en-GB" dirty="0"/>
              <a:t>”, which is a topological sort.</a:t>
            </a:r>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pic>
        <p:nvPicPr>
          <p:cNvPr id="1026" name="Picture 2">
            <a:extLst>
              <a:ext uri="{FF2B5EF4-FFF2-40B4-BE49-F238E27FC236}">
                <a16:creationId xmlns:a16="http://schemas.microsoft.com/office/drawing/2014/main" id="{DF62F8A9-BB51-1D66-08C5-561B4E7D1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602" y="3821112"/>
            <a:ext cx="5935238" cy="286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1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53316</TotalTime>
  <Words>6657</Words>
  <Application>Microsoft Office PowerPoint</Application>
  <PresentationFormat>On-screen Show (4:3)</PresentationFormat>
  <Paragraphs>1567</Paragraphs>
  <Slides>46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Courier</vt:lpstr>
      <vt:lpstr>DejaVu Sans</vt:lpstr>
      <vt:lpstr>DejaVu Sans Mono</vt:lpstr>
      <vt:lpstr>Helvetica</vt:lpstr>
      <vt:lpstr>Menlo</vt:lpstr>
      <vt:lpstr>Arial</vt:lpstr>
      <vt:lpstr>Calibri</vt:lpstr>
      <vt:lpstr>Cambria Math</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Represent Problems as Graphs: Maze Exploration</vt:lpstr>
      <vt:lpstr>Depth-First Search (DFS)</vt:lpstr>
      <vt:lpstr>Class Design Pattern</vt:lpstr>
      <vt:lpstr>Depth-First Search: Java Implementation</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Details</vt:lpstr>
      <vt:lpstr>Example 1: Reverse Post-order</vt:lpstr>
      <vt:lpstr>Example 2: Reverse Post-order</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lpstr>Video Tutorials: DFS and BFS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1361</cp:revision>
  <dcterms:created xsi:type="dcterms:W3CDTF">2018-08-13T22:58:39Z</dcterms:created>
  <dcterms:modified xsi:type="dcterms:W3CDTF">2024-11-06T17:18:01Z</dcterms:modified>
</cp:coreProperties>
</file>